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7" r:id="rId11"/>
    <p:sldId id="270" r:id="rId12"/>
    <p:sldId id="258" r:id="rId13"/>
    <p:sldId id="271" r:id="rId14"/>
    <p:sldId id="272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AAD3"/>
    <a:srgbClr val="076D8B"/>
    <a:srgbClr val="F82248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75"/>
    <p:restoredTop sz="94437"/>
  </p:normalViewPr>
  <p:slideViewPr>
    <p:cSldViewPr>
      <p:cViewPr varScale="1">
        <p:scale>
          <a:sx n="68" d="100"/>
          <a:sy n="68" d="100"/>
        </p:scale>
        <p:origin x="-108" y="-6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hyperlink" Target="https://www.ismpp.org/gpp-2022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4.svg"/><Relationship Id="rId4" Type="http://schemas.openxmlformats.org/officeDocument/2006/relationships/image" Target="../media/image11.png"/><Relationship Id="rId9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svg"/><Relationship Id="rId7" Type="http://schemas.openxmlformats.org/officeDocument/2006/relationships/image" Target="../media/image12.png"/><Relationship Id="rId1" Type="http://schemas.openxmlformats.org/officeDocument/2006/relationships/image" Target="../media/image10.png"/><Relationship Id="rId6" Type="http://schemas.openxmlformats.org/officeDocument/2006/relationships/hyperlink" Target="https://www.ismpp.org/gpp-2022" TargetMode="External"/><Relationship Id="rId5" Type="http://schemas.openxmlformats.org/officeDocument/2006/relationships/image" Target="../media/image14.svg"/><Relationship Id="rId10" Type="http://schemas.openxmlformats.org/officeDocument/2006/relationships/image" Target="../media/image18.svg"/><Relationship Id="rId4" Type="http://schemas.openxmlformats.org/officeDocument/2006/relationships/image" Target="../media/image11.pn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5160C-039D-423C-8FE4-289F98335B30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2005F7-FA45-4287-8DD8-FA3C057B3E8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Supplemental sections can be used for training and communication</a:t>
          </a:r>
        </a:p>
      </dgm:t>
    </dgm:pt>
    <dgm:pt modelId="{6694658C-6E52-4504-9E59-260ED70FE3FC}" type="parTrans" cxnId="{F546743B-9DB2-4E14-933D-C2679095A84A}">
      <dgm:prSet/>
      <dgm:spPr/>
      <dgm:t>
        <a:bodyPr/>
        <a:lstStyle/>
        <a:p>
          <a:endParaRPr lang="en-US"/>
        </a:p>
      </dgm:t>
    </dgm:pt>
    <dgm:pt modelId="{1A586C31-DEB4-4D65-A8DA-F6A016791911}" type="sibTrans" cxnId="{F546743B-9DB2-4E14-933D-C2679095A84A}">
      <dgm:prSet/>
      <dgm:spPr/>
      <dgm:t>
        <a:bodyPr/>
        <a:lstStyle/>
        <a:p>
          <a:endParaRPr lang="en-US"/>
        </a:p>
      </dgm:t>
    </dgm:pt>
    <dgm:pt modelId="{AB921C63-F666-45DE-B974-57EAC50F872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Cultural sensitivity </a:t>
          </a:r>
        </a:p>
      </dgm:t>
    </dgm:pt>
    <dgm:pt modelId="{4F534E29-C598-42D4-9330-A6EB4C691818}" type="parTrans" cxnId="{77F3D0A0-0ADE-4609-A811-0F052CF81CAE}">
      <dgm:prSet/>
      <dgm:spPr/>
      <dgm:t>
        <a:bodyPr/>
        <a:lstStyle/>
        <a:p>
          <a:endParaRPr lang="en-US"/>
        </a:p>
      </dgm:t>
    </dgm:pt>
    <dgm:pt modelId="{6C9AD9DD-B62C-4AC9-8DB2-E9004F4EE945}" type="sibTrans" cxnId="{77F3D0A0-0ADE-4609-A811-0F052CF81CAE}">
      <dgm:prSet/>
      <dgm:spPr/>
      <dgm:t>
        <a:bodyPr/>
        <a:lstStyle/>
        <a:p>
          <a:endParaRPr lang="en-US"/>
        </a:p>
      </dgm:t>
    </dgm:pt>
    <dgm:pt modelId="{0F69C56F-7EF5-49AB-A26B-56E09F1EF8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Japanese translation on track for 2023 </a:t>
          </a:r>
        </a:p>
      </dgm:t>
    </dgm:pt>
    <dgm:pt modelId="{173EA50A-7038-4592-B652-2270872E18FA}" type="parTrans" cxnId="{18EA9D42-EBD7-4464-9E63-31045853E93C}">
      <dgm:prSet/>
      <dgm:spPr/>
      <dgm:t>
        <a:bodyPr/>
        <a:lstStyle/>
        <a:p>
          <a:endParaRPr lang="en-US"/>
        </a:p>
      </dgm:t>
    </dgm:pt>
    <dgm:pt modelId="{ECB1C608-5F13-4B1A-9DC9-E048C1A67970}" type="sibTrans" cxnId="{18EA9D42-EBD7-4464-9E63-31045853E93C}">
      <dgm:prSet/>
      <dgm:spPr/>
      <dgm:t>
        <a:bodyPr/>
        <a:lstStyle/>
        <a:p>
          <a:endParaRPr lang="en-US"/>
        </a:p>
      </dgm:t>
    </dgm:pt>
    <dgm:pt modelId="{42587997-7001-4989-8949-9C9B4F414DE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Chinese character translation available at: </a:t>
          </a:r>
          <a:r>
            <a:rPr lang="en-US" dirty="0">
              <a:hlinkClick xmlns:r="http://schemas.openxmlformats.org/officeDocument/2006/relationships" r:id="rId1"/>
            </a:rPr>
            <a:t>https://www.ismpp.org/gpp-2022</a:t>
          </a:r>
          <a:r>
            <a:rPr lang="en-US" dirty="0"/>
            <a:t> </a:t>
          </a:r>
          <a:br>
            <a:rPr lang="en-US" dirty="0"/>
          </a:br>
          <a:r>
            <a:rPr lang="en-US" dirty="0"/>
            <a:t>FREE to access</a:t>
          </a:r>
        </a:p>
      </dgm:t>
    </dgm:pt>
    <dgm:pt modelId="{4046ACD2-0BE5-462E-BAC0-4D96080EE21C}" type="parTrans" cxnId="{BA8ABB74-1F1D-4747-90B7-6B0B2C50FC98}">
      <dgm:prSet/>
      <dgm:spPr/>
      <dgm:t>
        <a:bodyPr/>
        <a:lstStyle/>
        <a:p>
          <a:endParaRPr lang="en-US"/>
        </a:p>
      </dgm:t>
    </dgm:pt>
    <dgm:pt modelId="{80875A0C-CEBC-497B-A72E-B09C311D7AD5}" type="sibTrans" cxnId="{BA8ABB74-1F1D-4747-90B7-6B0B2C50FC98}">
      <dgm:prSet/>
      <dgm:spPr/>
      <dgm:t>
        <a:bodyPr/>
        <a:lstStyle/>
        <a:p>
          <a:endParaRPr lang="en-US"/>
        </a:p>
      </dgm:t>
    </dgm:pt>
    <dgm:pt modelId="{EAB932CD-4A48-4B0E-98DE-1A9036B3EE6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Diversity, equity and inclusivity</a:t>
          </a:r>
        </a:p>
      </dgm:t>
    </dgm:pt>
    <dgm:pt modelId="{C6A11290-E32F-4537-8207-3E815A45A15A}" type="parTrans" cxnId="{705F3522-2992-45B4-8404-53D67CD6CA72}">
      <dgm:prSet/>
      <dgm:spPr/>
      <dgm:t>
        <a:bodyPr/>
        <a:lstStyle/>
        <a:p>
          <a:endParaRPr lang="en-US"/>
        </a:p>
      </dgm:t>
    </dgm:pt>
    <dgm:pt modelId="{6107DA90-9C1C-4553-9CEF-8AFF0F65ACA7}" type="sibTrans" cxnId="{705F3522-2992-45B4-8404-53D67CD6CA72}">
      <dgm:prSet/>
      <dgm:spPr/>
      <dgm:t>
        <a:bodyPr/>
        <a:lstStyle/>
        <a:p>
          <a:endParaRPr lang="en-US"/>
        </a:p>
      </dgm:t>
    </dgm:pt>
    <dgm:pt modelId="{2C4B2288-2491-4A11-A29C-E16B6F1610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Extends to all areas of publications—consider patients, regional colleagues, other criteria</a:t>
          </a:r>
        </a:p>
        <a:p>
          <a:pPr>
            <a:lnSpc>
              <a:spcPct val="100000"/>
            </a:lnSpc>
          </a:pPr>
          <a:r>
            <a:rPr lang="en-US" dirty="0"/>
            <a:t>More work to be done: research, education and funding come long before publications</a:t>
          </a:r>
        </a:p>
      </dgm:t>
    </dgm:pt>
    <dgm:pt modelId="{C432DD74-485A-4209-B007-9FEB230DD45B}" type="parTrans" cxnId="{C3DD2CB9-35A6-4C3A-BEB0-5B1D2D4D0444}">
      <dgm:prSet/>
      <dgm:spPr/>
      <dgm:t>
        <a:bodyPr/>
        <a:lstStyle/>
        <a:p>
          <a:endParaRPr lang="en-US"/>
        </a:p>
      </dgm:t>
    </dgm:pt>
    <dgm:pt modelId="{4BE81DD5-3959-41D4-B890-A97DFE3E2596}" type="sibTrans" cxnId="{C3DD2CB9-35A6-4C3A-BEB0-5B1D2D4D0444}">
      <dgm:prSet/>
      <dgm:spPr/>
      <dgm:t>
        <a:bodyPr/>
        <a:lstStyle/>
        <a:p>
          <a:endParaRPr lang="en-US"/>
        </a:p>
      </dgm:t>
    </dgm:pt>
    <dgm:pt modelId="{DB7205C8-2849-46F1-B9F2-5DBD941AFA6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Accessibility</a:t>
          </a:r>
        </a:p>
      </dgm:t>
    </dgm:pt>
    <dgm:pt modelId="{2085C801-8D65-4413-B309-400A78D7A2B2}" type="parTrans" cxnId="{6C11EFF6-4871-4D34-BF1D-0635C5D92CE5}">
      <dgm:prSet/>
      <dgm:spPr/>
      <dgm:t>
        <a:bodyPr/>
        <a:lstStyle/>
        <a:p>
          <a:endParaRPr lang="en-US"/>
        </a:p>
      </dgm:t>
    </dgm:pt>
    <dgm:pt modelId="{4742F651-CBF5-411C-8611-98382CBA5D10}" type="sibTrans" cxnId="{6C11EFF6-4871-4D34-BF1D-0635C5D92CE5}">
      <dgm:prSet/>
      <dgm:spPr/>
      <dgm:t>
        <a:bodyPr/>
        <a:lstStyle/>
        <a:p>
          <a:endParaRPr lang="en-US"/>
        </a:p>
      </dgm:t>
    </dgm:pt>
    <dgm:pt modelId="{7E1BAB8B-B268-4FE8-AEEA-3636F46601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Includes enhanced content, plain language summaries</a:t>
          </a:r>
        </a:p>
      </dgm:t>
    </dgm:pt>
    <dgm:pt modelId="{077E768F-7071-47BF-A67C-2571B51D49A8}" type="parTrans" cxnId="{CF5D731F-0EA0-4759-8392-8D370D55F829}">
      <dgm:prSet/>
      <dgm:spPr/>
      <dgm:t>
        <a:bodyPr/>
        <a:lstStyle/>
        <a:p>
          <a:endParaRPr lang="en-US"/>
        </a:p>
      </dgm:t>
    </dgm:pt>
    <dgm:pt modelId="{D0D74524-E343-4CBB-9CCD-9A9E67330C81}" type="sibTrans" cxnId="{CF5D731F-0EA0-4759-8392-8D370D55F829}">
      <dgm:prSet/>
      <dgm:spPr/>
      <dgm:t>
        <a:bodyPr/>
        <a:lstStyle/>
        <a:p>
          <a:endParaRPr lang="en-US"/>
        </a:p>
      </dgm:t>
    </dgm:pt>
    <dgm:pt modelId="{083D8F9A-6C52-4B06-AC78-AD92A2D1DF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Consider translations</a:t>
          </a:r>
        </a:p>
        <a:p>
          <a:pPr>
            <a:lnSpc>
              <a:spcPct val="100000"/>
            </a:lnSpc>
          </a:pPr>
          <a:r>
            <a:rPr lang="en-US" dirty="0"/>
            <a:t>Consider technology, audio, video, literacy</a:t>
          </a:r>
        </a:p>
      </dgm:t>
    </dgm:pt>
    <dgm:pt modelId="{8FF54CF9-9EB5-4AF8-9ACC-80D411261927}" type="parTrans" cxnId="{F61645EE-AC3F-40EE-8880-033E051694DF}">
      <dgm:prSet/>
      <dgm:spPr/>
      <dgm:t>
        <a:bodyPr/>
        <a:lstStyle/>
        <a:p>
          <a:endParaRPr lang="en-US"/>
        </a:p>
      </dgm:t>
    </dgm:pt>
    <dgm:pt modelId="{07951E53-DAB6-4A25-BBC9-653A52EB868A}" type="sibTrans" cxnId="{F61645EE-AC3F-40EE-8880-033E051694DF}">
      <dgm:prSet/>
      <dgm:spPr/>
      <dgm:t>
        <a:bodyPr/>
        <a:lstStyle/>
        <a:p>
          <a:endParaRPr lang="en-US"/>
        </a:p>
      </dgm:t>
    </dgm:pt>
    <dgm:pt modelId="{8B1FA8C2-7683-5843-B9CF-0E02E83F00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Steering Committees</a:t>
          </a:r>
        </a:p>
      </dgm:t>
    </dgm:pt>
    <dgm:pt modelId="{56C40ED4-6FFE-3645-A6FB-6BE2A1C458D6}" type="parTrans" cxnId="{37DB790F-D0CF-5340-83CE-1482B81A4875}">
      <dgm:prSet/>
      <dgm:spPr/>
      <dgm:t>
        <a:bodyPr/>
        <a:lstStyle/>
        <a:p>
          <a:endParaRPr lang="en-US"/>
        </a:p>
      </dgm:t>
    </dgm:pt>
    <dgm:pt modelId="{4BC52E1F-4C08-6843-92CD-E552E500037E}" type="sibTrans" cxnId="{37DB790F-D0CF-5340-83CE-1482B81A4875}">
      <dgm:prSet/>
      <dgm:spPr/>
      <dgm:t>
        <a:bodyPr/>
        <a:lstStyle/>
        <a:p>
          <a:endParaRPr lang="en-US"/>
        </a:p>
      </dgm:t>
    </dgm:pt>
    <dgm:pt modelId="{149296FB-BF59-A54D-B7EF-FDC4B8C201A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Publication Process</a:t>
          </a:r>
        </a:p>
      </dgm:t>
    </dgm:pt>
    <dgm:pt modelId="{5BA76FD1-375A-2245-BF93-2F41DDF15A36}" type="parTrans" cxnId="{4C199133-BCB9-F24A-A83A-86F085EFA3C5}">
      <dgm:prSet/>
      <dgm:spPr/>
      <dgm:t>
        <a:bodyPr/>
        <a:lstStyle/>
        <a:p>
          <a:endParaRPr lang="en-US"/>
        </a:p>
      </dgm:t>
    </dgm:pt>
    <dgm:pt modelId="{572BACB5-9BF4-1C48-B1CC-52C14E7629D7}" type="sibTrans" cxnId="{4C199133-BCB9-F24A-A83A-86F085EFA3C5}">
      <dgm:prSet/>
      <dgm:spPr/>
      <dgm:t>
        <a:bodyPr/>
        <a:lstStyle/>
        <a:p>
          <a:endParaRPr lang="en-US"/>
        </a:p>
      </dgm:t>
    </dgm:pt>
    <dgm:pt modelId="{5D3C286B-09D5-1340-8033-1AE9A2F044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Authorship</a:t>
          </a:r>
        </a:p>
      </dgm:t>
    </dgm:pt>
    <dgm:pt modelId="{D79E62F3-E301-754A-82D5-C5C0C1183F9C}" type="parTrans" cxnId="{CAAB121C-C41C-8E46-B4A7-80A4D333BBDB}">
      <dgm:prSet/>
      <dgm:spPr/>
      <dgm:t>
        <a:bodyPr/>
        <a:lstStyle/>
        <a:p>
          <a:endParaRPr lang="en-US"/>
        </a:p>
      </dgm:t>
    </dgm:pt>
    <dgm:pt modelId="{8DAF4395-C3E8-F442-90D8-02D04F656BD5}" type="sibTrans" cxnId="{CAAB121C-C41C-8E46-B4A7-80A4D333BBDB}">
      <dgm:prSet/>
      <dgm:spPr/>
      <dgm:t>
        <a:bodyPr/>
        <a:lstStyle/>
        <a:p>
          <a:endParaRPr lang="en-US"/>
        </a:p>
      </dgm:t>
    </dgm:pt>
    <dgm:pt modelId="{13B5CDC5-43EA-D047-A3D3-BB312E2E92C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Language not enough</a:t>
          </a:r>
        </a:p>
      </dgm:t>
    </dgm:pt>
    <dgm:pt modelId="{4830E3FC-5CDF-B14E-BD20-08782B378D13}" type="parTrans" cxnId="{B8081AD6-7258-E045-A61F-E7EDC9397712}">
      <dgm:prSet/>
      <dgm:spPr/>
      <dgm:t>
        <a:bodyPr/>
        <a:lstStyle/>
        <a:p>
          <a:endParaRPr lang="en-US"/>
        </a:p>
      </dgm:t>
    </dgm:pt>
    <dgm:pt modelId="{3436F957-99BB-DF4A-B36B-92F3D049F425}" type="sibTrans" cxnId="{B8081AD6-7258-E045-A61F-E7EDC9397712}">
      <dgm:prSet/>
      <dgm:spPr/>
      <dgm:t>
        <a:bodyPr/>
        <a:lstStyle/>
        <a:p>
          <a:endParaRPr lang="en-US"/>
        </a:p>
      </dgm:t>
    </dgm:pt>
    <dgm:pt modelId="{90979F54-5BAC-490A-B7D6-5605352EAB8A}" type="pres">
      <dgm:prSet presAssocID="{D5A5160C-039D-423C-8FE4-289F98335B3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F728F6B-D2AC-4E3A-8322-9E0CBC0D310E}" type="pres">
      <dgm:prSet presAssocID="{CB2005F7-FA45-4287-8DD8-FA3C057B3E88}" presName="compNode" presStyleCnt="0"/>
      <dgm:spPr/>
    </dgm:pt>
    <dgm:pt modelId="{0443E83B-E037-4C82-B437-67582F79FBA7}" type="pres">
      <dgm:prSet presAssocID="{CB2005F7-FA45-4287-8DD8-FA3C057B3E88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Chat"/>
        </a:ext>
      </dgm:extLst>
    </dgm:pt>
    <dgm:pt modelId="{ED6AB376-7754-4D06-9A67-6B8A02FE9DE6}" type="pres">
      <dgm:prSet presAssocID="{CB2005F7-FA45-4287-8DD8-FA3C057B3E88}" presName="iconSpace" presStyleCnt="0"/>
      <dgm:spPr/>
    </dgm:pt>
    <dgm:pt modelId="{A41F75F6-33EF-41D6-8656-3C10F9851479}" type="pres">
      <dgm:prSet presAssocID="{CB2005F7-FA45-4287-8DD8-FA3C057B3E88}" presName="parTx" presStyleLbl="revTx" presStyleIdx="0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41AB1B0B-7E1E-497B-BD60-4273A3AF0D6F}" type="pres">
      <dgm:prSet presAssocID="{CB2005F7-FA45-4287-8DD8-FA3C057B3E88}" presName="txSpace" presStyleCnt="0"/>
      <dgm:spPr/>
    </dgm:pt>
    <dgm:pt modelId="{9A0BDA55-30E0-45D8-B1CF-C01CB5E8065B}" type="pres">
      <dgm:prSet presAssocID="{CB2005F7-FA45-4287-8DD8-FA3C057B3E88}" presName="desTx" presStyleLbl="revTx" presStyleIdx="1" presStyleCnt="8">
        <dgm:presLayoutVars/>
      </dgm:prSet>
      <dgm:spPr/>
      <dgm:t>
        <a:bodyPr/>
        <a:lstStyle/>
        <a:p>
          <a:endParaRPr lang="en-US"/>
        </a:p>
      </dgm:t>
    </dgm:pt>
    <dgm:pt modelId="{17884427-74F2-4FFD-A652-7789D6099C0F}" type="pres">
      <dgm:prSet presAssocID="{1A586C31-DEB4-4D65-A8DA-F6A016791911}" presName="sibTrans" presStyleCnt="0"/>
      <dgm:spPr/>
    </dgm:pt>
    <dgm:pt modelId="{0447D632-192D-443B-95C7-6A8D8CBD8C09}" type="pres">
      <dgm:prSet presAssocID="{AB921C63-F666-45DE-B974-57EAC50F872F}" presName="compNode" presStyleCnt="0"/>
      <dgm:spPr/>
    </dgm:pt>
    <dgm:pt modelId="{3933CCE1-C809-4704-8B81-608B5252FF04}" type="pres">
      <dgm:prSet presAssocID="{AB921C63-F666-45DE-B974-57EAC50F872F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Japanese Dolls"/>
        </a:ext>
      </dgm:extLst>
    </dgm:pt>
    <dgm:pt modelId="{33649AE9-BADB-499F-89A7-E757F72BEB55}" type="pres">
      <dgm:prSet presAssocID="{AB921C63-F666-45DE-B974-57EAC50F872F}" presName="iconSpace" presStyleCnt="0"/>
      <dgm:spPr/>
    </dgm:pt>
    <dgm:pt modelId="{0051F452-FF40-4AC3-85A7-6B96DC793BAC}" type="pres">
      <dgm:prSet presAssocID="{AB921C63-F666-45DE-B974-57EAC50F872F}" presName="parTx" presStyleLbl="revTx" presStyleIdx="2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1C1225A-5928-4A7A-82B9-FC2EDA030C59}" type="pres">
      <dgm:prSet presAssocID="{AB921C63-F666-45DE-B974-57EAC50F872F}" presName="txSpace" presStyleCnt="0"/>
      <dgm:spPr/>
    </dgm:pt>
    <dgm:pt modelId="{322BCC95-36A2-4A01-AF5C-4212EDE32576}" type="pres">
      <dgm:prSet presAssocID="{AB921C63-F666-45DE-B974-57EAC50F872F}" presName="desTx" presStyleLbl="revTx" presStyleIdx="3" presStyleCnt="8" custLinFactNeighborX="-3026" custLinFactNeighborY="-32647">
        <dgm:presLayoutVars/>
      </dgm:prSet>
      <dgm:spPr/>
      <dgm:t>
        <a:bodyPr/>
        <a:lstStyle/>
        <a:p>
          <a:endParaRPr lang="en-US"/>
        </a:p>
      </dgm:t>
    </dgm:pt>
    <dgm:pt modelId="{8873E0B0-451B-4803-A9F2-7141E4E87C05}" type="pres">
      <dgm:prSet presAssocID="{6C9AD9DD-B62C-4AC9-8DB2-E9004F4EE945}" presName="sibTrans" presStyleCnt="0"/>
      <dgm:spPr/>
    </dgm:pt>
    <dgm:pt modelId="{5D68240E-49EB-4A52-B1A6-8CE49EE1ED27}" type="pres">
      <dgm:prSet presAssocID="{EAB932CD-4A48-4B0E-98DE-1A9036B3EE6C}" presName="compNode" presStyleCnt="0"/>
      <dgm:spPr/>
    </dgm:pt>
    <dgm:pt modelId="{3C632CA4-0E0D-4925-9B68-0389E62C2490}" type="pres">
      <dgm:prSet presAssocID="{EAB932CD-4A48-4B0E-98DE-1A9036B3EE6C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Group of People"/>
        </a:ext>
      </dgm:extLst>
    </dgm:pt>
    <dgm:pt modelId="{3B432D26-5090-4D34-821B-2E9ACBC3F243}" type="pres">
      <dgm:prSet presAssocID="{EAB932CD-4A48-4B0E-98DE-1A9036B3EE6C}" presName="iconSpace" presStyleCnt="0"/>
      <dgm:spPr/>
    </dgm:pt>
    <dgm:pt modelId="{D634CF0D-11DB-4A9A-A86B-445A299D1019}" type="pres">
      <dgm:prSet presAssocID="{EAB932CD-4A48-4B0E-98DE-1A9036B3EE6C}" presName="parTx" presStyleLbl="revTx" presStyleIdx="4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582A6C7-F988-4A82-BC67-8D2D8EB2A0C9}" type="pres">
      <dgm:prSet presAssocID="{EAB932CD-4A48-4B0E-98DE-1A9036B3EE6C}" presName="txSpace" presStyleCnt="0"/>
      <dgm:spPr/>
    </dgm:pt>
    <dgm:pt modelId="{1428D3E8-BF94-458E-9912-E0D36119B066}" type="pres">
      <dgm:prSet presAssocID="{EAB932CD-4A48-4B0E-98DE-1A9036B3EE6C}" presName="desTx" presStyleLbl="revTx" presStyleIdx="5" presStyleCnt="8" custLinFactNeighborX="-513" custLinFactNeighborY="-15411">
        <dgm:presLayoutVars/>
      </dgm:prSet>
      <dgm:spPr/>
      <dgm:t>
        <a:bodyPr/>
        <a:lstStyle/>
        <a:p>
          <a:endParaRPr lang="en-US"/>
        </a:p>
      </dgm:t>
    </dgm:pt>
    <dgm:pt modelId="{555D1E8B-8A1E-4528-89CA-B53555900EE3}" type="pres">
      <dgm:prSet presAssocID="{6107DA90-9C1C-4553-9CEF-8AFF0F65ACA7}" presName="sibTrans" presStyleCnt="0"/>
      <dgm:spPr/>
    </dgm:pt>
    <dgm:pt modelId="{DA7439D0-C71F-48A1-85B5-6B656E8D2386}" type="pres">
      <dgm:prSet presAssocID="{DB7205C8-2849-46F1-B9F2-5DBD941AFA67}" presName="compNode" presStyleCnt="0"/>
      <dgm:spPr/>
    </dgm:pt>
    <dgm:pt modelId="{882D2859-56A8-42FD-B864-28716832F375}" type="pres">
      <dgm:prSet presAssocID="{DB7205C8-2849-46F1-B9F2-5DBD941AFA67}" presName="iconRect" presStyleLbl="node1" presStyleIdx="3" presStyleCnt="4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xmlns="" id="0" name="" descr="Document"/>
        </a:ext>
      </dgm:extLst>
    </dgm:pt>
    <dgm:pt modelId="{E123DDEA-3D93-46C3-AE09-6DA372CF82F9}" type="pres">
      <dgm:prSet presAssocID="{DB7205C8-2849-46F1-B9F2-5DBD941AFA67}" presName="iconSpace" presStyleCnt="0"/>
      <dgm:spPr/>
    </dgm:pt>
    <dgm:pt modelId="{229C1C3D-F04E-4EF0-A77A-063C777F80D4}" type="pres">
      <dgm:prSet presAssocID="{DB7205C8-2849-46F1-B9F2-5DBD941AFA67}" presName="parTx" presStyleLbl="revTx" presStyleIdx="6" presStyleCnt="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64D2052-7726-4A80-9209-8ED6A39C3417}" type="pres">
      <dgm:prSet presAssocID="{DB7205C8-2849-46F1-B9F2-5DBD941AFA67}" presName="txSpace" presStyleCnt="0"/>
      <dgm:spPr/>
    </dgm:pt>
    <dgm:pt modelId="{693E7145-2463-4235-BAF4-0AEB23AAF982}" type="pres">
      <dgm:prSet presAssocID="{DB7205C8-2849-46F1-B9F2-5DBD941AFA67}" presName="desTx" presStyleLbl="revTx" presStyleIdx="7" presStyleCnt="8" custLinFactNeighborX="-2697" custLinFactNeighborY="-30731">
        <dgm:presLayoutVars/>
      </dgm:prSet>
      <dgm:spPr/>
      <dgm:t>
        <a:bodyPr/>
        <a:lstStyle/>
        <a:p>
          <a:endParaRPr lang="en-US"/>
        </a:p>
      </dgm:t>
    </dgm:pt>
  </dgm:ptLst>
  <dgm:cxnLst>
    <dgm:cxn modelId="{18EA9D42-EBD7-4464-9E63-31045853E93C}" srcId="{AB921C63-F666-45DE-B974-57EAC50F872F}" destId="{0F69C56F-7EF5-49AB-A26B-56E09F1EF844}" srcOrd="0" destOrd="0" parTransId="{173EA50A-7038-4592-B652-2270872E18FA}" sibTransId="{ECB1C608-5F13-4B1A-9DC9-E048C1A67970}"/>
    <dgm:cxn modelId="{C3DD2CB9-35A6-4C3A-BEB0-5B1D2D4D0444}" srcId="{EAB932CD-4A48-4B0E-98DE-1A9036B3EE6C}" destId="{2C4B2288-2491-4A11-A29C-E16B6F16100E}" srcOrd="0" destOrd="0" parTransId="{C432DD74-485A-4209-B007-9FEB230DD45B}" sibTransId="{4BE81DD5-3959-41D4-B890-A97DFE3E2596}"/>
    <dgm:cxn modelId="{C62A4A2C-1B4E-4675-8CD1-BB17E729F6C9}" type="presOf" srcId="{EAB932CD-4A48-4B0E-98DE-1A9036B3EE6C}" destId="{D634CF0D-11DB-4A9A-A86B-445A299D1019}" srcOrd="0" destOrd="0" presId="urn:microsoft.com/office/officeart/2018/2/layout/IconLabelDescriptionList"/>
    <dgm:cxn modelId="{7C90D53C-EE18-4559-91EC-5DE30F695A38}" type="presOf" srcId="{DB7205C8-2849-46F1-B9F2-5DBD941AFA67}" destId="{229C1C3D-F04E-4EF0-A77A-063C777F80D4}" srcOrd="0" destOrd="0" presId="urn:microsoft.com/office/officeart/2018/2/layout/IconLabelDescriptionList"/>
    <dgm:cxn modelId="{705F3522-2992-45B4-8404-53D67CD6CA72}" srcId="{D5A5160C-039D-423C-8FE4-289F98335B30}" destId="{EAB932CD-4A48-4B0E-98DE-1A9036B3EE6C}" srcOrd="2" destOrd="0" parTransId="{C6A11290-E32F-4537-8207-3E815A45A15A}" sibTransId="{6107DA90-9C1C-4553-9CEF-8AFF0F65ACA7}"/>
    <dgm:cxn modelId="{5713CA81-A3BF-824E-8FAB-3E5C1700959E}" type="presOf" srcId="{5D3C286B-09D5-1340-8033-1AE9A2F04499}" destId="{9A0BDA55-30E0-45D8-B1CF-C01CB5E8065B}" srcOrd="0" destOrd="2" presId="urn:microsoft.com/office/officeart/2018/2/layout/IconLabelDescriptionList"/>
    <dgm:cxn modelId="{F546743B-9DB2-4E14-933D-C2679095A84A}" srcId="{D5A5160C-039D-423C-8FE4-289F98335B30}" destId="{CB2005F7-FA45-4287-8DD8-FA3C057B3E88}" srcOrd="0" destOrd="0" parTransId="{6694658C-6E52-4504-9E59-260ED70FE3FC}" sibTransId="{1A586C31-DEB4-4D65-A8DA-F6A016791911}"/>
    <dgm:cxn modelId="{670039A7-0453-4603-A299-26F556BA1F56}" type="presOf" srcId="{AB921C63-F666-45DE-B974-57EAC50F872F}" destId="{0051F452-FF40-4AC3-85A7-6B96DC793BAC}" srcOrd="0" destOrd="0" presId="urn:microsoft.com/office/officeart/2018/2/layout/IconLabelDescriptionList"/>
    <dgm:cxn modelId="{A73C9C1F-C0EF-4D27-9802-6D1CCDD3E9D2}" type="presOf" srcId="{083D8F9A-6C52-4B06-AC78-AD92A2D1DF05}" destId="{693E7145-2463-4235-BAF4-0AEB23AAF982}" srcOrd="0" destOrd="1" presId="urn:microsoft.com/office/officeart/2018/2/layout/IconLabelDescriptionList"/>
    <dgm:cxn modelId="{77F3D0A0-0ADE-4609-A811-0F052CF81CAE}" srcId="{D5A5160C-039D-423C-8FE4-289F98335B30}" destId="{AB921C63-F666-45DE-B974-57EAC50F872F}" srcOrd="1" destOrd="0" parTransId="{4F534E29-C598-42D4-9330-A6EB4C691818}" sibTransId="{6C9AD9DD-B62C-4AC9-8DB2-E9004F4EE945}"/>
    <dgm:cxn modelId="{909C94B5-4CFB-4CF0-B00F-9F2B615D8DA9}" type="presOf" srcId="{D5A5160C-039D-423C-8FE4-289F98335B30}" destId="{90979F54-5BAC-490A-B7D6-5605352EAB8A}" srcOrd="0" destOrd="0" presId="urn:microsoft.com/office/officeart/2018/2/layout/IconLabelDescriptionList"/>
    <dgm:cxn modelId="{BA8ABB74-1F1D-4747-90B7-6B0B2C50FC98}" srcId="{AB921C63-F666-45DE-B974-57EAC50F872F}" destId="{42587997-7001-4989-8949-9C9B4F414DE6}" srcOrd="1" destOrd="0" parTransId="{4046ACD2-0BE5-462E-BAC0-4D96080EE21C}" sibTransId="{80875A0C-CEBC-497B-A72E-B09C311D7AD5}"/>
    <dgm:cxn modelId="{6093C150-1308-44C1-A391-E5C25612F438}" type="presOf" srcId="{42587997-7001-4989-8949-9C9B4F414DE6}" destId="{322BCC95-36A2-4A01-AF5C-4212EDE32576}" srcOrd="0" destOrd="1" presId="urn:microsoft.com/office/officeart/2018/2/layout/IconLabelDescriptionList"/>
    <dgm:cxn modelId="{B8220575-E9B5-4B1C-B4ED-BC7032E0AE47}" type="presOf" srcId="{CB2005F7-FA45-4287-8DD8-FA3C057B3E88}" destId="{A41F75F6-33EF-41D6-8656-3C10F9851479}" srcOrd="0" destOrd="0" presId="urn:microsoft.com/office/officeart/2018/2/layout/IconLabelDescriptionList"/>
    <dgm:cxn modelId="{384B1C44-BBD8-42DA-83CE-FFBBF8A99835}" type="presOf" srcId="{2C4B2288-2491-4A11-A29C-E16B6F16100E}" destId="{1428D3E8-BF94-458E-9912-E0D36119B066}" srcOrd="0" destOrd="0" presId="urn:microsoft.com/office/officeart/2018/2/layout/IconLabelDescriptionList"/>
    <dgm:cxn modelId="{74EF66D9-C21C-438E-ADEF-95F076EF67E4}" type="presOf" srcId="{7E1BAB8B-B268-4FE8-AEEA-3636F466016C}" destId="{693E7145-2463-4235-BAF4-0AEB23AAF982}" srcOrd="0" destOrd="0" presId="urn:microsoft.com/office/officeart/2018/2/layout/IconLabelDescriptionList"/>
    <dgm:cxn modelId="{F61645EE-AC3F-40EE-8880-033E051694DF}" srcId="{DB7205C8-2849-46F1-B9F2-5DBD941AFA67}" destId="{083D8F9A-6C52-4B06-AC78-AD92A2D1DF05}" srcOrd="1" destOrd="0" parTransId="{8FF54CF9-9EB5-4AF8-9ACC-80D411261927}" sibTransId="{07951E53-DAB6-4A25-BBC9-653A52EB868A}"/>
    <dgm:cxn modelId="{6C11EFF6-4871-4D34-BF1D-0635C5D92CE5}" srcId="{D5A5160C-039D-423C-8FE4-289F98335B30}" destId="{DB7205C8-2849-46F1-B9F2-5DBD941AFA67}" srcOrd="3" destOrd="0" parTransId="{2085C801-8D65-4413-B309-400A78D7A2B2}" sibTransId="{4742F651-CBF5-411C-8611-98382CBA5D10}"/>
    <dgm:cxn modelId="{1E2A4CFC-C7BE-894C-93C1-B26D00658161}" type="presOf" srcId="{13B5CDC5-43EA-D047-A3D3-BB312E2E92C0}" destId="{322BCC95-36A2-4A01-AF5C-4212EDE32576}" srcOrd="0" destOrd="2" presId="urn:microsoft.com/office/officeart/2018/2/layout/IconLabelDescriptionList"/>
    <dgm:cxn modelId="{4C199133-BCB9-F24A-A83A-86F085EFA3C5}" srcId="{CB2005F7-FA45-4287-8DD8-FA3C057B3E88}" destId="{149296FB-BF59-A54D-B7EF-FDC4B8C201A4}" srcOrd="1" destOrd="0" parTransId="{5BA76FD1-375A-2245-BF93-2F41DDF15A36}" sibTransId="{572BACB5-9BF4-1C48-B1CC-52C14E7629D7}"/>
    <dgm:cxn modelId="{37DB790F-D0CF-5340-83CE-1482B81A4875}" srcId="{CB2005F7-FA45-4287-8DD8-FA3C057B3E88}" destId="{8B1FA8C2-7683-5843-B9CF-0E02E83F001C}" srcOrd="0" destOrd="0" parTransId="{56C40ED4-6FFE-3645-A6FB-6BE2A1C458D6}" sibTransId="{4BC52E1F-4C08-6843-92CD-E552E500037E}"/>
    <dgm:cxn modelId="{0A2AE428-48AB-E84B-B4D5-72BE3127D9F4}" type="presOf" srcId="{8B1FA8C2-7683-5843-B9CF-0E02E83F001C}" destId="{9A0BDA55-30E0-45D8-B1CF-C01CB5E8065B}" srcOrd="0" destOrd="0" presId="urn:microsoft.com/office/officeart/2018/2/layout/IconLabelDescriptionList"/>
    <dgm:cxn modelId="{CAAB121C-C41C-8E46-B4A7-80A4D333BBDB}" srcId="{CB2005F7-FA45-4287-8DD8-FA3C057B3E88}" destId="{5D3C286B-09D5-1340-8033-1AE9A2F04499}" srcOrd="2" destOrd="0" parTransId="{D79E62F3-E301-754A-82D5-C5C0C1183F9C}" sibTransId="{8DAF4395-C3E8-F442-90D8-02D04F656BD5}"/>
    <dgm:cxn modelId="{9DABA4DA-5D23-114A-826E-7C519E43DBBA}" type="presOf" srcId="{149296FB-BF59-A54D-B7EF-FDC4B8C201A4}" destId="{9A0BDA55-30E0-45D8-B1CF-C01CB5E8065B}" srcOrd="0" destOrd="1" presId="urn:microsoft.com/office/officeart/2018/2/layout/IconLabelDescriptionList"/>
    <dgm:cxn modelId="{FF0AA2E1-3D4E-49A9-A08A-49CB6386FF04}" type="presOf" srcId="{0F69C56F-7EF5-49AB-A26B-56E09F1EF844}" destId="{322BCC95-36A2-4A01-AF5C-4212EDE32576}" srcOrd="0" destOrd="0" presId="urn:microsoft.com/office/officeart/2018/2/layout/IconLabelDescriptionList"/>
    <dgm:cxn modelId="{CF5D731F-0EA0-4759-8392-8D370D55F829}" srcId="{DB7205C8-2849-46F1-B9F2-5DBD941AFA67}" destId="{7E1BAB8B-B268-4FE8-AEEA-3636F466016C}" srcOrd="0" destOrd="0" parTransId="{077E768F-7071-47BF-A67C-2571B51D49A8}" sibTransId="{D0D74524-E343-4CBB-9CCD-9A9E67330C81}"/>
    <dgm:cxn modelId="{B8081AD6-7258-E045-A61F-E7EDC9397712}" srcId="{AB921C63-F666-45DE-B974-57EAC50F872F}" destId="{13B5CDC5-43EA-D047-A3D3-BB312E2E92C0}" srcOrd="2" destOrd="0" parTransId="{4830E3FC-5CDF-B14E-BD20-08782B378D13}" sibTransId="{3436F957-99BB-DF4A-B36B-92F3D049F425}"/>
    <dgm:cxn modelId="{FE38A5F1-C507-4D2D-A78B-CA015808DDFE}" type="presParOf" srcId="{90979F54-5BAC-490A-B7D6-5605352EAB8A}" destId="{FF728F6B-D2AC-4E3A-8322-9E0CBC0D310E}" srcOrd="0" destOrd="0" presId="urn:microsoft.com/office/officeart/2018/2/layout/IconLabelDescriptionList"/>
    <dgm:cxn modelId="{D2152224-3B0D-4105-903B-80294D3747B2}" type="presParOf" srcId="{FF728F6B-D2AC-4E3A-8322-9E0CBC0D310E}" destId="{0443E83B-E037-4C82-B437-67582F79FBA7}" srcOrd="0" destOrd="0" presId="urn:microsoft.com/office/officeart/2018/2/layout/IconLabelDescriptionList"/>
    <dgm:cxn modelId="{FF171DB9-8920-41BD-9711-19235315D908}" type="presParOf" srcId="{FF728F6B-D2AC-4E3A-8322-9E0CBC0D310E}" destId="{ED6AB376-7754-4D06-9A67-6B8A02FE9DE6}" srcOrd="1" destOrd="0" presId="urn:microsoft.com/office/officeart/2018/2/layout/IconLabelDescriptionList"/>
    <dgm:cxn modelId="{308F2FAE-081B-4ED8-A878-FFDEDDFD5CCC}" type="presParOf" srcId="{FF728F6B-D2AC-4E3A-8322-9E0CBC0D310E}" destId="{A41F75F6-33EF-41D6-8656-3C10F9851479}" srcOrd="2" destOrd="0" presId="urn:microsoft.com/office/officeart/2018/2/layout/IconLabelDescriptionList"/>
    <dgm:cxn modelId="{3BD10499-790F-4C8E-A1B2-DFED3F9F8088}" type="presParOf" srcId="{FF728F6B-D2AC-4E3A-8322-9E0CBC0D310E}" destId="{41AB1B0B-7E1E-497B-BD60-4273A3AF0D6F}" srcOrd="3" destOrd="0" presId="urn:microsoft.com/office/officeart/2018/2/layout/IconLabelDescriptionList"/>
    <dgm:cxn modelId="{E200707E-E522-4D36-9D16-31A2D437329B}" type="presParOf" srcId="{FF728F6B-D2AC-4E3A-8322-9E0CBC0D310E}" destId="{9A0BDA55-30E0-45D8-B1CF-C01CB5E8065B}" srcOrd="4" destOrd="0" presId="urn:microsoft.com/office/officeart/2018/2/layout/IconLabelDescriptionList"/>
    <dgm:cxn modelId="{4AEEA1BE-535D-4F0C-B12F-CC1D60A3719F}" type="presParOf" srcId="{90979F54-5BAC-490A-B7D6-5605352EAB8A}" destId="{17884427-74F2-4FFD-A652-7789D6099C0F}" srcOrd="1" destOrd="0" presId="urn:microsoft.com/office/officeart/2018/2/layout/IconLabelDescriptionList"/>
    <dgm:cxn modelId="{084FF948-19A1-4E6D-A07B-59194E1213A9}" type="presParOf" srcId="{90979F54-5BAC-490A-B7D6-5605352EAB8A}" destId="{0447D632-192D-443B-95C7-6A8D8CBD8C09}" srcOrd="2" destOrd="0" presId="urn:microsoft.com/office/officeart/2018/2/layout/IconLabelDescriptionList"/>
    <dgm:cxn modelId="{CAAB6505-0101-400B-9368-AAB3A55C094A}" type="presParOf" srcId="{0447D632-192D-443B-95C7-6A8D8CBD8C09}" destId="{3933CCE1-C809-4704-8B81-608B5252FF04}" srcOrd="0" destOrd="0" presId="urn:microsoft.com/office/officeart/2018/2/layout/IconLabelDescriptionList"/>
    <dgm:cxn modelId="{6AED2ACA-A0E4-4F0F-92BA-FC3763420033}" type="presParOf" srcId="{0447D632-192D-443B-95C7-6A8D8CBD8C09}" destId="{33649AE9-BADB-499F-89A7-E757F72BEB55}" srcOrd="1" destOrd="0" presId="urn:microsoft.com/office/officeart/2018/2/layout/IconLabelDescriptionList"/>
    <dgm:cxn modelId="{CC77DA9C-CA7E-4AAD-ABB4-613623703577}" type="presParOf" srcId="{0447D632-192D-443B-95C7-6A8D8CBD8C09}" destId="{0051F452-FF40-4AC3-85A7-6B96DC793BAC}" srcOrd="2" destOrd="0" presId="urn:microsoft.com/office/officeart/2018/2/layout/IconLabelDescriptionList"/>
    <dgm:cxn modelId="{E388E0B3-5974-4FB7-ABEF-836B471CD338}" type="presParOf" srcId="{0447D632-192D-443B-95C7-6A8D8CBD8C09}" destId="{51C1225A-5928-4A7A-82B9-FC2EDA030C59}" srcOrd="3" destOrd="0" presId="urn:microsoft.com/office/officeart/2018/2/layout/IconLabelDescriptionList"/>
    <dgm:cxn modelId="{51B7B830-98D3-43A8-9723-ECFF553968DF}" type="presParOf" srcId="{0447D632-192D-443B-95C7-6A8D8CBD8C09}" destId="{322BCC95-36A2-4A01-AF5C-4212EDE32576}" srcOrd="4" destOrd="0" presId="urn:microsoft.com/office/officeart/2018/2/layout/IconLabelDescriptionList"/>
    <dgm:cxn modelId="{AD5409D9-E485-4B8A-999A-003EF95596C3}" type="presParOf" srcId="{90979F54-5BAC-490A-B7D6-5605352EAB8A}" destId="{8873E0B0-451B-4803-A9F2-7141E4E87C05}" srcOrd="3" destOrd="0" presId="urn:microsoft.com/office/officeart/2018/2/layout/IconLabelDescriptionList"/>
    <dgm:cxn modelId="{CB84F467-B7E5-48A1-9342-750787FAF404}" type="presParOf" srcId="{90979F54-5BAC-490A-B7D6-5605352EAB8A}" destId="{5D68240E-49EB-4A52-B1A6-8CE49EE1ED27}" srcOrd="4" destOrd="0" presId="urn:microsoft.com/office/officeart/2018/2/layout/IconLabelDescriptionList"/>
    <dgm:cxn modelId="{0B950E4B-9B16-4E4E-B87B-B0E78D78D577}" type="presParOf" srcId="{5D68240E-49EB-4A52-B1A6-8CE49EE1ED27}" destId="{3C632CA4-0E0D-4925-9B68-0389E62C2490}" srcOrd="0" destOrd="0" presId="urn:microsoft.com/office/officeart/2018/2/layout/IconLabelDescriptionList"/>
    <dgm:cxn modelId="{3524D93C-FFFE-4159-8872-36576BCC8938}" type="presParOf" srcId="{5D68240E-49EB-4A52-B1A6-8CE49EE1ED27}" destId="{3B432D26-5090-4D34-821B-2E9ACBC3F243}" srcOrd="1" destOrd="0" presId="urn:microsoft.com/office/officeart/2018/2/layout/IconLabelDescriptionList"/>
    <dgm:cxn modelId="{304AAC66-89FE-4030-8A2D-5BA3637E29B0}" type="presParOf" srcId="{5D68240E-49EB-4A52-B1A6-8CE49EE1ED27}" destId="{D634CF0D-11DB-4A9A-A86B-445A299D1019}" srcOrd="2" destOrd="0" presId="urn:microsoft.com/office/officeart/2018/2/layout/IconLabelDescriptionList"/>
    <dgm:cxn modelId="{DD30B7B2-1ECE-4010-988C-A22A8CFF3C63}" type="presParOf" srcId="{5D68240E-49EB-4A52-B1A6-8CE49EE1ED27}" destId="{5582A6C7-F988-4A82-BC67-8D2D8EB2A0C9}" srcOrd="3" destOrd="0" presId="urn:microsoft.com/office/officeart/2018/2/layout/IconLabelDescriptionList"/>
    <dgm:cxn modelId="{86953511-A7D3-401A-A901-5F8E9BF557EB}" type="presParOf" srcId="{5D68240E-49EB-4A52-B1A6-8CE49EE1ED27}" destId="{1428D3E8-BF94-458E-9912-E0D36119B066}" srcOrd="4" destOrd="0" presId="urn:microsoft.com/office/officeart/2018/2/layout/IconLabelDescriptionList"/>
    <dgm:cxn modelId="{810CB51C-76D0-466E-AD4D-55D78CDB7D2B}" type="presParOf" srcId="{90979F54-5BAC-490A-B7D6-5605352EAB8A}" destId="{555D1E8B-8A1E-4528-89CA-B53555900EE3}" srcOrd="5" destOrd="0" presId="urn:microsoft.com/office/officeart/2018/2/layout/IconLabelDescriptionList"/>
    <dgm:cxn modelId="{78F023C8-9077-4B57-8692-EF72C32BE270}" type="presParOf" srcId="{90979F54-5BAC-490A-B7D6-5605352EAB8A}" destId="{DA7439D0-C71F-48A1-85B5-6B656E8D2386}" srcOrd="6" destOrd="0" presId="urn:microsoft.com/office/officeart/2018/2/layout/IconLabelDescriptionList"/>
    <dgm:cxn modelId="{DEBC80C5-DA07-4D77-B54A-60DB7807336C}" type="presParOf" srcId="{DA7439D0-C71F-48A1-85B5-6B656E8D2386}" destId="{882D2859-56A8-42FD-B864-28716832F375}" srcOrd="0" destOrd="0" presId="urn:microsoft.com/office/officeart/2018/2/layout/IconLabelDescriptionList"/>
    <dgm:cxn modelId="{BB60A899-2E3E-4D7E-AB03-22B450379B0E}" type="presParOf" srcId="{DA7439D0-C71F-48A1-85B5-6B656E8D2386}" destId="{E123DDEA-3D93-46C3-AE09-6DA372CF82F9}" srcOrd="1" destOrd="0" presId="urn:microsoft.com/office/officeart/2018/2/layout/IconLabelDescriptionList"/>
    <dgm:cxn modelId="{4CC6CC8D-9D3A-427B-8BCC-CFA5B9C8AFEF}" type="presParOf" srcId="{DA7439D0-C71F-48A1-85B5-6B656E8D2386}" destId="{229C1C3D-F04E-4EF0-A77A-063C777F80D4}" srcOrd="2" destOrd="0" presId="urn:microsoft.com/office/officeart/2018/2/layout/IconLabelDescriptionList"/>
    <dgm:cxn modelId="{7177EEB4-8A34-45B2-8EBF-B483061002C4}" type="presParOf" srcId="{DA7439D0-C71F-48A1-85B5-6B656E8D2386}" destId="{564D2052-7726-4A80-9209-8ED6A39C3417}" srcOrd="3" destOrd="0" presId="urn:microsoft.com/office/officeart/2018/2/layout/IconLabelDescriptionList"/>
    <dgm:cxn modelId="{2B51882D-1B9B-4CBF-9054-0D8080F8A2A3}" type="presParOf" srcId="{DA7439D0-C71F-48A1-85B5-6B656E8D2386}" destId="{693E7145-2463-4235-BAF4-0AEB23AAF98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43E83B-E037-4C82-B437-67582F79FBA7}">
      <dsp:nvSpPr>
        <dsp:cNvPr id="0" name=""/>
        <dsp:cNvSpPr/>
      </dsp:nvSpPr>
      <dsp:spPr>
        <a:xfrm>
          <a:off x="4871" y="30453"/>
          <a:ext cx="647577" cy="64757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1F75F6-33EF-41D6-8656-3C10F9851479}">
      <dsp:nvSpPr>
        <dsp:cNvPr id="0" name=""/>
        <dsp:cNvSpPr/>
      </dsp:nvSpPr>
      <dsp:spPr>
        <a:xfrm>
          <a:off x="4871" y="806476"/>
          <a:ext cx="1850222" cy="65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/>
            <a:t>Supplemental sections can be used for training and communication</a:t>
          </a:r>
        </a:p>
      </dsp:txBody>
      <dsp:txXfrm>
        <a:off x="4871" y="806476"/>
        <a:ext cx="1850222" cy="659141"/>
      </dsp:txXfrm>
    </dsp:sp>
    <dsp:sp modelId="{9A0BDA55-30E0-45D8-B1CF-C01CB5E8065B}">
      <dsp:nvSpPr>
        <dsp:cNvPr id="0" name=""/>
        <dsp:cNvSpPr/>
      </dsp:nvSpPr>
      <dsp:spPr>
        <a:xfrm>
          <a:off x="4871" y="1525360"/>
          <a:ext cx="1850222" cy="1492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Steering Committees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Publication Process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Authorship</a:t>
          </a:r>
        </a:p>
      </dsp:txBody>
      <dsp:txXfrm>
        <a:off x="4871" y="1525360"/>
        <a:ext cx="1850222" cy="1492185"/>
      </dsp:txXfrm>
    </dsp:sp>
    <dsp:sp modelId="{3933CCE1-C809-4704-8B81-608B5252FF04}">
      <dsp:nvSpPr>
        <dsp:cNvPr id="0" name=""/>
        <dsp:cNvSpPr/>
      </dsp:nvSpPr>
      <dsp:spPr>
        <a:xfrm>
          <a:off x="2178882" y="30453"/>
          <a:ext cx="647577" cy="64757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1F452-FF40-4AC3-85A7-6B96DC793BAC}">
      <dsp:nvSpPr>
        <dsp:cNvPr id="0" name=""/>
        <dsp:cNvSpPr/>
      </dsp:nvSpPr>
      <dsp:spPr>
        <a:xfrm>
          <a:off x="2178882" y="806476"/>
          <a:ext cx="1850222" cy="65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/>
            <a:t>Cultural sensitivity </a:t>
          </a:r>
        </a:p>
      </dsp:txBody>
      <dsp:txXfrm>
        <a:off x="2178882" y="806476"/>
        <a:ext cx="1850222" cy="659141"/>
      </dsp:txXfrm>
    </dsp:sp>
    <dsp:sp modelId="{322BCC95-36A2-4A01-AF5C-4212EDE32576}">
      <dsp:nvSpPr>
        <dsp:cNvPr id="0" name=""/>
        <dsp:cNvSpPr/>
      </dsp:nvSpPr>
      <dsp:spPr>
        <a:xfrm>
          <a:off x="2122895" y="1038206"/>
          <a:ext cx="1850222" cy="1492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Japanese translation on track for 2023 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Chinese character translation available at: </a:t>
          </a:r>
          <a:r>
            <a:rPr lang="en-US" sz="1100" kern="1200" dirty="0">
              <a:hlinkClick xmlns:r="http://schemas.openxmlformats.org/officeDocument/2006/relationships" r:id="rId6"/>
            </a:rPr>
            <a:t>https://www.ismpp.org/gpp-2022</a:t>
          </a:r>
          <a:r>
            <a:rPr lang="en-US" sz="1100" kern="1200" dirty="0"/>
            <a:t> </a:t>
          </a:r>
          <a:br>
            <a:rPr lang="en-US" sz="1100" kern="1200" dirty="0"/>
          </a:br>
          <a:r>
            <a:rPr lang="en-US" sz="1100" kern="1200" dirty="0"/>
            <a:t>FREE to access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Language not enough</a:t>
          </a:r>
        </a:p>
      </dsp:txBody>
      <dsp:txXfrm>
        <a:off x="2122895" y="1038206"/>
        <a:ext cx="1850222" cy="1492185"/>
      </dsp:txXfrm>
    </dsp:sp>
    <dsp:sp modelId="{3C632CA4-0E0D-4925-9B68-0389E62C2490}">
      <dsp:nvSpPr>
        <dsp:cNvPr id="0" name=""/>
        <dsp:cNvSpPr/>
      </dsp:nvSpPr>
      <dsp:spPr>
        <a:xfrm>
          <a:off x="4352894" y="30453"/>
          <a:ext cx="647577" cy="64757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4CF0D-11DB-4A9A-A86B-445A299D1019}">
      <dsp:nvSpPr>
        <dsp:cNvPr id="0" name=""/>
        <dsp:cNvSpPr/>
      </dsp:nvSpPr>
      <dsp:spPr>
        <a:xfrm>
          <a:off x="4352894" y="806476"/>
          <a:ext cx="1850222" cy="65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/>
            <a:t>Diversity, equity and inclusivity</a:t>
          </a:r>
        </a:p>
      </dsp:txBody>
      <dsp:txXfrm>
        <a:off x="4352894" y="806476"/>
        <a:ext cx="1850222" cy="659141"/>
      </dsp:txXfrm>
    </dsp:sp>
    <dsp:sp modelId="{1428D3E8-BF94-458E-9912-E0D36119B066}">
      <dsp:nvSpPr>
        <dsp:cNvPr id="0" name=""/>
        <dsp:cNvSpPr/>
      </dsp:nvSpPr>
      <dsp:spPr>
        <a:xfrm>
          <a:off x="4343402" y="1295399"/>
          <a:ext cx="1850222" cy="1492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Extends to all areas of publications—consider patients, regional colleagues, other criteria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More work to be done: research, education and funding come long before publications</a:t>
          </a:r>
        </a:p>
      </dsp:txBody>
      <dsp:txXfrm>
        <a:off x="4343402" y="1295399"/>
        <a:ext cx="1850222" cy="1492185"/>
      </dsp:txXfrm>
    </dsp:sp>
    <dsp:sp modelId="{882D2859-56A8-42FD-B864-28716832F375}">
      <dsp:nvSpPr>
        <dsp:cNvPr id="0" name=""/>
        <dsp:cNvSpPr/>
      </dsp:nvSpPr>
      <dsp:spPr>
        <a:xfrm>
          <a:off x="6526906" y="30453"/>
          <a:ext cx="647577" cy="64757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9C1C3D-F04E-4EF0-A77A-063C777F80D4}">
      <dsp:nvSpPr>
        <dsp:cNvPr id="0" name=""/>
        <dsp:cNvSpPr/>
      </dsp:nvSpPr>
      <dsp:spPr>
        <a:xfrm>
          <a:off x="6526906" y="806476"/>
          <a:ext cx="1850222" cy="659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/>
            <a:t>Accessibility</a:t>
          </a:r>
        </a:p>
      </dsp:txBody>
      <dsp:txXfrm>
        <a:off x="6526906" y="806476"/>
        <a:ext cx="1850222" cy="659141"/>
      </dsp:txXfrm>
    </dsp:sp>
    <dsp:sp modelId="{693E7145-2463-4235-BAF4-0AEB23AAF982}">
      <dsp:nvSpPr>
        <dsp:cNvPr id="0" name=""/>
        <dsp:cNvSpPr/>
      </dsp:nvSpPr>
      <dsp:spPr>
        <a:xfrm>
          <a:off x="6477005" y="1066796"/>
          <a:ext cx="1850222" cy="1492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Includes enhanced content, plain language summaries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Consider translations</a:t>
          </a:r>
        </a:p>
        <a:p>
          <a:pPr lvl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/>
            <a:t>Consider technology, audio, video, literacy</a:t>
          </a:r>
        </a:p>
      </dsp:txBody>
      <dsp:txXfrm>
        <a:off x="6477005" y="1066796"/>
        <a:ext cx="1850222" cy="14921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FE87A-C2D9-493B-B99F-A41D1A2BEF7C}" type="datetimeFigureOut">
              <a:rPr lang="" smtClean="0"/>
              <a:pPr/>
              <a:t>08/23/2023</a:t>
            </a:fld>
            <a:endParaRPr lang="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5E200-7A63-4A7C-BE0B-EE602D2E29CE}" type="slidenum">
              <a:rPr lang="" smtClean="0"/>
              <a:pPr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349903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5E200-7A63-4A7C-BE0B-EE602D2E29CE}" type="slidenum">
              <a:rPr lang="" smtClean="0"/>
              <a:pPr/>
              <a:t>1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xmlns="" val="462099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ps.org/" TargetMode="External"/><Relationship Id="rId3" Type="http://schemas.openxmlformats.org/officeDocument/2006/relationships/hyperlink" Target="https://www.ismpp.org/" TargetMode="External"/><Relationship Id="rId7" Type="http://schemas.openxmlformats.org/officeDocument/2006/relationships/hyperlink" Target="http://jmca-npo.org/index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mwa.org/" TargetMode="External"/><Relationship Id="rId5" Type="http://schemas.openxmlformats.org/officeDocument/2006/relationships/hyperlink" Target="https://www.amwa.org/" TargetMode="External"/><Relationship Id="rId4" Type="http://schemas.openxmlformats.org/officeDocument/2006/relationships/hyperlink" Target="https://www.diaglobal.org/" TargetMode="External"/><Relationship Id="rId9" Type="http://schemas.openxmlformats.org/officeDocument/2006/relationships/hyperlink" Target="mailto:gpp2022@ismpp.or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h.org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s://pubmed.ncbi.nlm.nih.gov/3603747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ma.net/policies-post/wma-declaration-of-helsinki-ethical-principles-for-medical-research-involving-human-subject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ch.org/page/ich-guidelin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5334000" cy="211455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sz="2200" b="1" dirty="0">
                <a:solidFill>
                  <a:srgbClr val="2BAAD3"/>
                </a:solidFill>
                <a:latin typeface="Cambria" pitchFamily="18" charset="0"/>
              </a:rPr>
              <a:t>Updated Good Publication Practice (GPP) for Company-Sponsored </a:t>
            </a:r>
            <a:br>
              <a:rPr lang="en-US" sz="2200" b="1" dirty="0">
                <a:solidFill>
                  <a:srgbClr val="2BAAD3"/>
                </a:solidFill>
                <a:latin typeface="Cambria" pitchFamily="18" charset="0"/>
              </a:rPr>
            </a:br>
            <a:r>
              <a:rPr lang="en-US" sz="2200" b="1" dirty="0">
                <a:solidFill>
                  <a:srgbClr val="2BAAD3"/>
                </a:solidFill>
                <a:latin typeface="Cambria" pitchFamily="18" charset="0"/>
              </a:rPr>
              <a:t>Research GPP 2022: Key Questions</a:t>
            </a:r>
          </a:p>
          <a:p>
            <a:pPr algn="l">
              <a:spcBef>
                <a:spcPts val="0"/>
              </a:spcBef>
            </a:pPr>
            <a:endParaRPr lang="en-US" sz="25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98474" y="3867150"/>
            <a:ext cx="5334000" cy="28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BAAD3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Lisa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2BAAD3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DeTora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BAAD3"/>
                </a:solidFill>
                <a:effectLst/>
                <a:uLnTx/>
                <a:uFillTx/>
                <a:latin typeface="Cambria" pitchFamily="18" charset="0"/>
                <a:ea typeface="+mn-ea"/>
                <a:cs typeface="+mn-cs"/>
              </a:rPr>
              <a:t>, PhD (gpp2022@ismpp.org)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98474" y="4248150"/>
            <a:ext cx="4724400" cy="628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1500" dirty="0">
                <a:latin typeface="Cambria" pitchFamily="18" charset="0"/>
              </a:rPr>
              <a:t>Hofstra University, Hempstead NY USA</a:t>
            </a:r>
          </a:p>
        </p:txBody>
      </p:sp>
    </p:spTree>
  </p:cSld>
  <p:clrMapOvr>
    <a:masterClrMapping/>
  </p:clrMapOvr>
  <p:transition spd="slow" advTm="15061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Ongoing questions: Who is working on answers for companies? A few examples</a:t>
            </a:r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1200" dirty="0">
                <a:latin typeface="Cambria" pitchFamily="18" charset="0"/>
              </a:rPr>
              <a:t>International Society for Medical Publication Professionals (</a:t>
            </a:r>
            <a:r>
              <a:rPr lang="en-US" sz="1200" dirty="0">
                <a:latin typeface="Cambria" pitchFamily="18" charset="0"/>
                <a:hlinkClick r:id="rId3"/>
              </a:rPr>
              <a:t>https://www.ismpp.org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200" dirty="0">
                <a:latin typeface="Cambria" pitchFamily="18" charset="0"/>
              </a:rPr>
              <a:t>Drug Information Association (</a:t>
            </a:r>
            <a:r>
              <a:rPr lang="en-US" sz="1200" dirty="0">
                <a:latin typeface="Cambria" pitchFamily="18" charset="0"/>
                <a:hlinkClick r:id="rId4"/>
              </a:rPr>
              <a:t>https://www.diaglobal.org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200" dirty="0">
                <a:latin typeface="Cambria" pitchFamily="18" charset="0"/>
              </a:rPr>
              <a:t>American Medical Writers Association (</a:t>
            </a:r>
            <a:r>
              <a:rPr lang="en-US" sz="1200" dirty="0">
                <a:latin typeface="Cambria" pitchFamily="18" charset="0"/>
                <a:hlinkClick r:id="rId5"/>
              </a:rPr>
              <a:t>https://www.amwa.org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200" dirty="0">
                <a:latin typeface="Cambria" pitchFamily="18" charset="0"/>
              </a:rPr>
              <a:t>European Medical Writers Association (</a:t>
            </a:r>
            <a:r>
              <a:rPr lang="en-US" sz="1200" dirty="0">
                <a:latin typeface="Cambria" pitchFamily="18" charset="0"/>
                <a:hlinkClick r:id="rId6"/>
              </a:rPr>
              <a:t>https://www.emwa.org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200" dirty="0">
                <a:latin typeface="Cambria" pitchFamily="18" charset="0"/>
              </a:rPr>
              <a:t>Japan Medical and Scientific Communication Association (</a:t>
            </a:r>
            <a:r>
              <a:rPr lang="en-US" sz="1200" dirty="0">
                <a:latin typeface="Cambria" pitchFamily="18" charset="0"/>
                <a:hlinkClick r:id="rId7"/>
              </a:rPr>
              <a:t>http://jmca-npo.org/index.html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200" dirty="0">
                <a:latin typeface="Cambria" pitchFamily="18" charset="0"/>
              </a:rPr>
              <a:t>Regulatory Affairs Professional Society (</a:t>
            </a:r>
            <a:r>
              <a:rPr lang="en-US" sz="1200" dirty="0">
                <a:latin typeface="Cambria" pitchFamily="18" charset="0"/>
                <a:hlinkClick r:id="rId8"/>
              </a:rPr>
              <a:t>https://www.raps.org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200" b="1" dirty="0">
                <a:latin typeface="Cambria" pitchFamily="18" charset="0"/>
              </a:rPr>
              <a:t>Contact us with questions... </a:t>
            </a:r>
            <a:r>
              <a:rPr lang="en-US" sz="1200" b="1" i="0" u="none" strike="noStrike" dirty="0">
                <a:solidFill>
                  <a:srgbClr val="040C28"/>
                </a:solidFill>
                <a:effectLst/>
                <a:latin typeface="Google Sans"/>
                <a:hlinkClick r:id="rId9"/>
              </a:rPr>
              <a:t>gpp2022@ismpp.org</a:t>
            </a:r>
            <a:r>
              <a:rPr lang="en-US" sz="1200" b="1" i="0" u="none" strike="noStrike" dirty="0">
                <a:solidFill>
                  <a:srgbClr val="040C28"/>
                </a:solidFill>
                <a:effectLst/>
                <a:latin typeface="Cambria" pitchFamily="18" charset="0"/>
              </a:rPr>
              <a:t> </a:t>
            </a:r>
            <a:endParaRPr lang="en-US" sz="1200" b="1" dirty="0">
              <a:latin typeface="Cambria" pitchFamily="18" charset="0"/>
            </a:endParaRP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54342"/>
      </p:ext>
    </p:extLst>
  </p:cSld>
  <p:clrMapOvr>
    <a:masterClrMapping/>
  </p:clrMapOvr>
  <p:transition spd="slow" advTm="52938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14287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2BAAD3"/>
                </a:solidFill>
                <a:latin typeface="Cambria" pitchFamily="18" charset="0"/>
              </a:rPr>
              <a:t>GPP brings regulatory practices and research ethics into better alignment with journal guidelines</a:t>
            </a:r>
            <a:endParaRPr lang="en-US" sz="3200" b="1" dirty="0">
              <a:solidFill>
                <a:srgbClr val="2BAAD3"/>
              </a:solidFill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2154342"/>
      </p:ext>
    </p:extLst>
  </p:cSld>
  <p:clrMapOvr>
    <a:masterClrMapping/>
  </p:clrMapOvr>
  <p:transition spd="slow" advTm="52938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GPP 2022 Authoring Team </a:t>
            </a:r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lvl="0" indent="-342900">
              <a:defRPr sz="1200">
                <a:latin typeface="Cambria" pitchFamily="18" charset="0"/>
              </a:defRPr>
            </a:lvl1pPr>
          </a:lstStyle>
          <a:p>
            <a:r>
              <a:rPr lang="en-US" sz="1600" dirty="0"/>
              <a:t>Dan Bridges, Lise </a:t>
            </a:r>
            <a:r>
              <a:rPr lang="en-US" sz="1600" dirty="0" err="1"/>
              <a:t>Baltzer</a:t>
            </a:r>
            <a:r>
              <a:rPr lang="en-US" sz="1600" dirty="0"/>
              <a:t>, Leslie </a:t>
            </a:r>
            <a:r>
              <a:rPr lang="en-US" sz="1600" dirty="0" err="1"/>
              <a:t>Citrome</a:t>
            </a:r>
            <a:r>
              <a:rPr lang="en-US" sz="1600" dirty="0"/>
              <a:t>, Lisa </a:t>
            </a:r>
            <a:r>
              <a:rPr lang="en-US" sz="1600" dirty="0" err="1"/>
              <a:t>DeTora</a:t>
            </a:r>
            <a:r>
              <a:rPr lang="en-US" sz="1600" dirty="0"/>
              <a:t>, Faith Di </a:t>
            </a:r>
            <a:r>
              <a:rPr lang="en-US" sz="1600" dirty="0" err="1"/>
              <a:t>Biasi</a:t>
            </a:r>
            <a:r>
              <a:rPr lang="en-US" sz="1600" dirty="0"/>
              <a:t>, Laura Dormer, Eline </a:t>
            </a:r>
            <a:r>
              <a:rPr lang="en-US" sz="1600" dirty="0" err="1"/>
              <a:t>Hanekamp</a:t>
            </a:r>
            <a:r>
              <a:rPr lang="en-US" sz="1600" dirty="0"/>
              <a:t>, Trevor Lane, Fiona Plunkett, Angela Sykes, </a:t>
            </a:r>
            <a:r>
              <a:rPr lang="en-US" sz="1600" dirty="0" err="1"/>
              <a:t>Dikran</a:t>
            </a:r>
            <a:r>
              <a:rPr lang="en-US" sz="1600" dirty="0"/>
              <a:t> </a:t>
            </a:r>
            <a:r>
              <a:rPr lang="en-US" sz="1600" dirty="0" err="1"/>
              <a:t>Toroser</a:t>
            </a:r>
            <a:r>
              <a:rPr lang="en-US" sz="1600" dirty="0"/>
              <a:t>, Christine </a:t>
            </a:r>
            <a:r>
              <a:rPr lang="en-US" sz="1600" dirty="0" err="1"/>
              <a:t>Vanderlinden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No financial support was received for participation in the “GPP 4” Steering Committee or contributing to GPP 2022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1525028"/>
      </p:ext>
    </p:extLst>
  </p:cSld>
  <p:clrMapOvr>
    <a:masterClrMapping/>
  </p:clrMapOvr>
  <p:transition spd="slow" advTm="7776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lvl="0" indent="-342900">
              <a:defRPr sz="1200">
                <a:latin typeface="Cambria" pitchFamily="18" charset="0"/>
              </a:defRPr>
            </a:lvl1pPr>
          </a:lstStyle>
          <a:p>
            <a:pPr lvl="0"/>
            <a:r>
              <a:rPr lang="en-US" sz="1600" dirty="0" smtClean="0"/>
              <a:t>GPP, Good Publication Practice; HEOR, health economics and outcomes research; ISMPP, International Society for Medical Publication Professionals;  PLS, plain language summary; RWE, real-world evidence. https://www.acpjournals.org/doi/full/10.7326/M22-1460</a:t>
            </a:r>
          </a:p>
          <a:p>
            <a:pPr lvl="0"/>
            <a:endParaRPr lang="en-US" sz="1600" dirty="0" smtClean="0"/>
          </a:p>
          <a:p>
            <a:pPr lvl="0"/>
            <a:r>
              <a:rPr lang="en-US" sz="1600" dirty="0" smtClean="0"/>
              <a:t>Please note: Slides adapted from materials courtesy of Nucleus Global, An </a:t>
            </a:r>
            <a:r>
              <a:rPr lang="en-US" sz="1600" dirty="0" err="1" smtClean="0"/>
              <a:t>Inizio</a:t>
            </a:r>
            <a:r>
              <a:rPr lang="en-US" sz="1600" dirty="0" smtClean="0"/>
              <a:t> Company prepared for ISMPP 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1525028"/>
      </p:ext>
    </p:extLst>
  </p:cSld>
  <p:clrMapOvr>
    <a:masterClrMapping/>
  </p:clrMapOvr>
  <p:transition spd="slow" advTm="7776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04800" y="18097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342900" lvl="0" indent="-342900">
              <a:defRPr sz="1200">
                <a:latin typeface="Cambria" pitchFamily="18" charset="0"/>
              </a:defRPr>
            </a:lvl1pPr>
          </a:lstStyle>
          <a:p>
            <a:pPr lvl="0" algn="ctr"/>
            <a:r>
              <a:rPr lang="en-US" sz="2800" b="1" dirty="0" smtClean="0">
                <a:solidFill>
                  <a:srgbClr val="2BAAD3"/>
                </a:solidFill>
              </a:rPr>
              <a:t>Questions and contact: gpp2022@ismpp.org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781525028"/>
      </p:ext>
    </p:extLst>
  </p:cSld>
  <p:clrMapOvr>
    <a:masterClrMapping/>
  </p:clrMapOvr>
  <p:transition spd="slow" advTm="7776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Speaker: Lisa </a:t>
            </a:r>
            <a:r>
              <a:rPr lang="en-US" sz="2000" b="1" dirty="0" err="1">
                <a:solidFill>
                  <a:srgbClr val="2BAAD3"/>
                </a:solidFill>
                <a:latin typeface="Cambria" pitchFamily="18" charset="0"/>
              </a:rPr>
              <a:t>DeTora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4288" lvl="0" indent="-14288"/>
            <a:r>
              <a:rPr lang="en-US" sz="1200" dirty="0">
                <a:latin typeface="Cambria" pitchFamily="18" charset="0"/>
              </a:rPr>
              <a:t>In the past 12 months, I was a paid employee/consultant of Hofstra University, </a:t>
            </a:r>
            <a:br>
              <a:rPr lang="en-US" sz="1200" dirty="0">
                <a:latin typeface="Cambria" pitchFamily="18" charset="0"/>
              </a:rPr>
            </a:br>
            <a:r>
              <a:rPr lang="en-US" sz="1200" dirty="0">
                <a:latin typeface="Cambria" pitchFamily="18" charset="0"/>
              </a:rPr>
              <a:t>Harvard Medical School,  the Regulatory Affairs Professional Society, and Boston University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200" dirty="0">
                <a:latin typeface="Cambria" pitchFamily="18" charset="0"/>
              </a:rPr>
              <a:t>The opinions expressed are mine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400" b="1" dirty="0">
                <a:latin typeface="Cambria" pitchFamily="18" charset="0"/>
              </a:rPr>
              <a:t>About me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itchFamily="18" charset="0"/>
              </a:rPr>
              <a:t>20 + years’ experience in Clinical Development, Medical and Scientific Affairs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itchFamily="18" charset="0"/>
              </a:rPr>
              <a:t>Currently lead health communication at Hofstra University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itchFamily="18" charset="0"/>
              </a:rPr>
              <a:t>Specialist in scientific writing, publications ethics, rhetoric of science, technology and medicine, medical humanities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200" dirty="0">
              <a:latin typeface="Cambria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200" dirty="0">
                <a:latin typeface="Cambria" pitchFamily="18" charset="0"/>
              </a:rPr>
              <a:t>Lead author of GPP 2022 and head of GPP Steering Committee </a:t>
            </a:r>
            <a:endParaRPr lang="en-US" sz="2500" b="1" dirty="0">
              <a:latin typeface="Cambria" pitchFamily="18" charset="0"/>
            </a:endParaRPr>
          </a:p>
        </p:txBody>
      </p:sp>
      <p:pic>
        <p:nvPicPr>
          <p:cNvPr id="2" name="Picture 1" descr="A person smiling at the camera&#10;&#10;Description automatically generated with medium confidence">
            <a:extLst>
              <a:ext uri="{FF2B5EF4-FFF2-40B4-BE49-F238E27FC236}">
                <a16:creationId xmlns:a16="http://schemas.microsoft.com/office/drawing/2014/main" xmlns="" id="{A7275A21-EAC7-7586-8F2A-E9E9069A07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800100"/>
            <a:ext cx="1610639" cy="1601933"/>
          </a:xfrm>
          <a:prstGeom prst="rect">
            <a:avLst/>
          </a:prstGeom>
        </p:spPr>
      </p:pic>
    </p:spTree>
  </p:cSld>
  <p:clrMapOvr>
    <a:masterClrMapping/>
  </p:clrMapOvr>
  <p:transition spd="slow" advTm="14645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What is Good Publication Practice (GPP)?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4762500" cy="3028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/>
            <a:r>
              <a:rPr lang="en-US" sz="1400" dirty="0">
                <a:latin typeface="Cambria" pitchFamily="18" charset="0"/>
              </a:rPr>
              <a:t>Modelled on Good Clinical Practice (ICH E6; </a:t>
            </a:r>
            <a:r>
              <a:rPr lang="en-US" sz="1400" dirty="0">
                <a:latin typeface="Cambria" pitchFamily="18" charset="0"/>
                <a:hlinkClick r:id="rId3"/>
              </a:rPr>
              <a:t>www.ich.org</a:t>
            </a:r>
            <a:r>
              <a:rPr lang="en-US" sz="1400" dirty="0">
                <a:latin typeface="Cambria" pitchFamily="18" charset="0"/>
              </a:rPr>
              <a:t>)</a:t>
            </a:r>
          </a:p>
          <a:p>
            <a:pPr marL="342900" lvl="0" indent="-342900"/>
            <a:endParaRPr lang="en-US" sz="1400" dirty="0">
              <a:latin typeface="Cambria" pitchFamily="18" charset="0"/>
            </a:endParaRPr>
          </a:p>
          <a:p>
            <a:pPr marL="342900" lvl="0" indent="-342900"/>
            <a:r>
              <a:rPr lang="en-US" sz="1400" dirty="0">
                <a:latin typeface="Cambria" pitchFamily="18" charset="0"/>
              </a:rPr>
              <a:t>Describes good practices for publishing:  transparency, authorship, ethics</a:t>
            </a:r>
          </a:p>
          <a:p>
            <a:pPr marL="342900" lvl="0" indent="-342900"/>
            <a:endParaRPr lang="en-US" sz="1400" dirty="0">
              <a:latin typeface="Cambria" pitchFamily="18" charset="0"/>
            </a:endParaRPr>
          </a:p>
          <a:p>
            <a:pPr marL="342900" indent="-342900"/>
            <a:r>
              <a:rPr lang="en-US" sz="1400" dirty="0">
                <a:latin typeface="Cambria" pitchFamily="18" charset="0"/>
              </a:rPr>
              <a:t>For specific issues in company-sponsored research and adopted by companies and medical communication agencies worldwide</a:t>
            </a:r>
          </a:p>
          <a:p>
            <a:pPr marL="342900" lvl="0" indent="-342900"/>
            <a:endParaRPr lang="en-US" sz="1400" dirty="0">
              <a:latin typeface="Cambria" pitchFamily="18" charset="0"/>
            </a:endParaRPr>
          </a:p>
          <a:p>
            <a:pPr marL="342900" lvl="0" indent="-342900"/>
            <a:r>
              <a:rPr lang="en-US" sz="1400" dirty="0">
                <a:latin typeface="Cambria" pitchFamily="18" charset="0"/>
              </a:rPr>
              <a:t>Most recent update in </a:t>
            </a:r>
            <a:r>
              <a:rPr lang="en-US" sz="1400" i="1" dirty="0">
                <a:latin typeface="Cambria" pitchFamily="18" charset="0"/>
              </a:rPr>
              <a:t>Annals of Internal Medicine </a:t>
            </a:r>
            <a:r>
              <a:rPr lang="en-US" sz="1400" dirty="0">
                <a:latin typeface="Cambria" pitchFamily="18" charset="0"/>
                <a:hlinkClick r:id="rId4"/>
              </a:rPr>
              <a:t>https://pubmed.ncbi.nlm.nih.gov/36037471/</a:t>
            </a:r>
            <a:r>
              <a:rPr lang="en-US" sz="1400" dirty="0">
                <a:latin typeface="Cambria" pitchFamily="18" charset="0"/>
              </a:rPr>
              <a:t>  </a:t>
            </a:r>
            <a:br>
              <a:rPr lang="en-US" sz="1400" dirty="0">
                <a:latin typeface="Cambria" pitchFamily="18" charset="0"/>
              </a:rPr>
            </a:br>
            <a:r>
              <a:rPr lang="en-US" sz="1400" dirty="0">
                <a:latin typeface="Cambria" pitchFamily="18" charset="0"/>
              </a:rPr>
              <a:t>FREE to download</a:t>
            </a:r>
          </a:p>
          <a:p>
            <a:pPr marL="342900" lvl="0" indent="-342900"/>
            <a:endParaRPr lang="en-US" sz="1400" dirty="0">
              <a:latin typeface="Cambria" pitchFamily="18" charset="0"/>
            </a:endParaRPr>
          </a:p>
          <a:p>
            <a:pPr marL="342900" lvl="0" indent="-342900"/>
            <a:endParaRPr lang="en-US" sz="1400" dirty="0">
              <a:latin typeface="Cambria" pitchFamily="18" charset="0"/>
            </a:endParaRPr>
          </a:p>
          <a:p>
            <a:pPr marL="342900" lvl="0" indent="-342900"/>
            <a:endParaRPr lang="en-US" sz="1400" dirty="0">
              <a:latin typeface="Cambria" pitchFamily="18" charset="0"/>
            </a:endParaRPr>
          </a:p>
          <a:p>
            <a:pPr marL="342900" lvl="0" indent="-342900"/>
            <a:endParaRPr lang="en-US" sz="1400" b="1" dirty="0">
              <a:latin typeface="Cambria" pitchFamily="18" charset="0"/>
            </a:endParaRPr>
          </a:p>
        </p:txBody>
      </p:sp>
      <p:pic>
        <p:nvPicPr>
          <p:cNvPr id="4" name="Picture 3" descr="A white cover with black text&#10;&#10;Description automatically generated">
            <a:extLst>
              <a:ext uri="{FF2B5EF4-FFF2-40B4-BE49-F238E27FC236}">
                <a16:creationId xmlns:a16="http://schemas.microsoft.com/office/drawing/2014/main" xmlns="" id="{71AEC104-A27C-5768-1384-C285EDB700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5" r="3179" b="3"/>
          <a:stretch/>
        </p:blipFill>
        <p:spPr>
          <a:xfrm>
            <a:off x="5276213" y="514350"/>
            <a:ext cx="3517267" cy="34848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486864384"/>
      </p:ext>
    </p:extLst>
  </p:cSld>
  <p:clrMapOvr>
    <a:masterClrMapping/>
  </p:clrMapOvr>
  <p:transition spd="slow" advTm="53184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A diagram of a review&#10;&#10;Description automatically generated">
            <a:extLst>
              <a:ext uri="{FF2B5EF4-FFF2-40B4-BE49-F238E27FC236}">
                <a16:creationId xmlns:a16="http://schemas.microsoft.com/office/drawing/2014/main" xmlns="" id="{4F60BB90-14E2-2145-AEB7-11C407CB2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209550"/>
            <a:ext cx="858505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7876251"/>
      </p:ext>
    </p:extLst>
  </p:cSld>
  <p:clrMapOvr>
    <a:masterClrMapping/>
  </p:clrMapOvr>
  <p:transition spd="slow" advTm="30954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cientific research&#10;&#10;Description automatically generated">
            <a:extLst>
              <a:ext uri="{FF2B5EF4-FFF2-40B4-BE49-F238E27FC236}">
                <a16:creationId xmlns:a16="http://schemas.microsoft.com/office/drawing/2014/main" xmlns="" id="{F00B552F-BFCB-8194-00B3-36B348795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735" y="438150"/>
            <a:ext cx="8732529" cy="38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474728"/>
      </p:ext>
    </p:extLst>
  </p:cSld>
  <p:clrMapOvr>
    <a:masterClrMapping/>
  </p:clrMapOvr>
  <p:transition spd="slow" advTm="43552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Key ongoing questions</a:t>
            </a:r>
            <a:endParaRPr lang="en-US" sz="2500" b="1" dirty="0">
              <a:latin typeface="Cambria" pitchFamily="18" charset="0"/>
            </a:endParaRPr>
          </a:p>
        </p:txBody>
      </p:sp>
      <p:pic>
        <p:nvPicPr>
          <p:cNvPr id="3" name="Picture 2" descr="A screen shot of a phone&#10;&#10;Description automatically generated">
            <a:extLst>
              <a:ext uri="{FF2B5EF4-FFF2-40B4-BE49-F238E27FC236}">
                <a16:creationId xmlns:a16="http://schemas.microsoft.com/office/drawing/2014/main" xmlns="" id="{DA3613A1-D707-F1FF-B7EB-FF554F7770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133475"/>
            <a:ext cx="2290008" cy="287655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xmlns="" id="{559DBEF9-4595-D846-2088-4E39B922BE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6862" y="981075"/>
            <a:ext cx="299096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9133944"/>
      </p:ext>
    </p:extLst>
  </p:cSld>
  <p:clrMapOvr>
    <a:masterClrMapping/>
  </p:clrMapOvr>
  <p:transition spd="slow" advTm="24582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Building a culture of ethical publishing with GPP 2022</a:t>
            </a:r>
            <a:endParaRPr lang="en-US" sz="2500" b="1" dirty="0">
              <a:latin typeface="Cambria" pitchFamily="18" charset="0"/>
            </a:endParaRP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xmlns="" id="{94DA1763-B69B-7181-BBD1-09A5CCF47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08778182"/>
              </p:ext>
            </p:extLst>
          </p:nvPr>
        </p:nvGraphicFramePr>
        <p:xfrm>
          <a:off x="457200" y="1352550"/>
          <a:ext cx="83820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16504986"/>
      </p:ext>
    </p:extLst>
  </p:cSld>
  <p:clrMapOvr>
    <a:masterClrMapping/>
  </p:clrMapOvr>
  <p:transition spd="slow" advTm="208448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Mini-case: Authorship 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1200" dirty="0">
                <a:latin typeface="Cambria" pitchFamily="18" charset="0"/>
              </a:rPr>
              <a:t>The </a:t>
            </a:r>
            <a:r>
              <a:rPr lang="en-US" sz="1200" b="1" dirty="0">
                <a:latin typeface="Cambria" pitchFamily="18" charset="0"/>
              </a:rPr>
              <a:t>International Committee of Medical Journal Editors</a:t>
            </a:r>
            <a:r>
              <a:rPr lang="en-US" sz="1200" dirty="0">
                <a:latin typeface="Cambria" pitchFamily="18" charset="0"/>
              </a:rPr>
              <a:t> (ICMJE; http://</a:t>
            </a:r>
            <a:r>
              <a:rPr lang="en-US" sz="1200" dirty="0" err="1">
                <a:latin typeface="Cambria" pitchFamily="18" charset="0"/>
              </a:rPr>
              <a:t>icmje.org</a:t>
            </a:r>
            <a:r>
              <a:rPr lang="en-US" sz="1200" dirty="0">
                <a:latin typeface="Cambria" pitchFamily="18" charset="0"/>
              </a:rPr>
              <a:t>) edited authorship criterion #2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800100" lvl="1" indent="-342900"/>
            <a:r>
              <a:rPr lang="en-US" sz="1200" dirty="0">
                <a:latin typeface="Cambria" pitchFamily="18" charset="0"/>
              </a:rPr>
              <a:t>Authors must “review” text for critical content and have an opportunity to revise if needed</a:t>
            </a:r>
          </a:p>
          <a:p>
            <a:pPr marL="800100" lvl="1" indent="-342900"/>
            <a:endParaRPr lang="en-US" sz="1200" dirty="0">
              <a:latin typeface="Cambria" pitchFamily="18" charset="0"/>
            </a:endParaRPr>
          </a:p>
          <a:p>
            <a:pPr marL="800100" lvl="1" indent="-342900"/>
            <a:r>
              <a:rPr lang="en-US" sz="1200" dirty="0">
                <a:latin typeface="Cambria" pitchFamily="18" charset="0"/>
              </a:rPr>
              <a:t>Reduces authorship burden</a:t>
            </a:r>
          </a:p>
          <a:p>
            <a:pPr marL="800100" lvl="1" indent="-342900"/>
            <a:endParaRPr lang="en-US" sz="1200" dirty="0">
              <a:latin typeface="Cambria" pitchFamily="18" charset="0"/>
            </a:endParaRPr>
          </a:p>
          <a:p>
            <a:pPr marL="800100" lvl="1" indent="-342900"/>
            <a:r>
              <a:rPr lang="en-US" sz="1200" dirty="0">
                <a:latin typeface="Cambria" pitchFamily="18" charset="0"/>
              </a:rPr>
              <a:t>Increases access and inclusion for colleagues who speak different languages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200" b="1" dirty="0">
                <a:latin typeface="Cambria" pitchFamily="18" charset="0"/>
              </a:rPr>
              <a:t>GPP 2022 remains the same</a:t>
            </a:r>
          </a:p>
          <a:p>
            <a:pPr marL="800100" lvl="1" indent="-342900"/>
            <a:endParaRPr lang="en-US" sz="1200" dirty="0">
              <a:latin typeface="Cambria" pitchFamily="18" charset="0"/>
            </a:endParaRPr>
          </a:p>
          <a:p>
            <a:pPr marL="800100" lvl="1" indent="-342900"/>
            <a:r>
              <a:rPr lang="en-US" sz="1200" dirty="0">
                <a:latin typeface="Cambria" pitchFamily="18" charset="0"/>
              </a:rPr>
              <a:t>Living document</a:t>
            </a:r>
          </a:p>
          <a:p>
            <a:pPr marL="800100" lvl="1" indent="-342900"/>
            <a:endParaRPr lang="en-US" sz="1200" dirty="0">
              <a:latin typeface="Cambria" pitchFamily="18" charset="0"/>
            </a:endParaRPr>
          </a:p>
          <a:p>
            <a:pPr marL="800100" lvl="1" indent="-342900"/>
            <a:r>
              <a:rPr lang="en-US" sz="1200" dirty="0">
                <a:latin typeface="Cambria" pitchFamily="18" charset="0"/>
              </a:rPr>
              <a:t>Written to remain durable with changes to other guidelines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7211677"/>
      </p:ext>
    </p:extLst>
  </p:cSld>
  <p:clrMapOvr>
    <a:masterClrMapping/>
  </p:clrMapOvr>
  <p:transition spd="slow" advTm="93557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228600" y="514350"/>
            <a:ext cx="65532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2000" b="1" dirty="0">
                <a:solidFill>
                  <a:srgbClr val="2BAAD3"/>
                </a:solidFill>
                <a:latin typeface="Cambria" pitchFamily="18" charset="0"/>
              </a:rPr>
              <a:t>Integrity in research publications</a:t>
            </a:r>
            <a:endParaRPr lang="en-US" sz="2000" b="1" dirty="0">
              <a:solidFill>
                <a:schemeClr val="bg1">
                  <a:lumMod val="75000"/>
                </a:schemeClr>
              </a:solidFill>
              <a:latin typeface="Cambria" pitchFamily="18" charset="0"/>
            </a:endParaRPr>
          </a:p>
          <a:p>
            <a:pPr marL="342900" lvl="0" indent="-342900"/>
            <a:endParaRPr lang="en-US" sz="2500" b="1" dirty="0">
              <a:latin typeface="Cambria" pitchFamily="18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66700" y="1314450"/>
            <a:ext cx="8610600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/>
            <a:r>
              <a:rPr lang="en-US" sz="1400" b="1" dirty="0">
                <a:latin typeface="Cambria" pitchFamily="18" charset="0"/>
              </a:rPr>
              <a:t>Follows from major research guidelines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800100" lvl="1" indent="-342900"/>
            <a:r>
              <a:rPr lang="en-US" sz="1200" dirty="0">
                <a:latin typeface="Cambria" pitchFamily="18" charset="0"/>
              </a:rPr>
              <a:t>Declaration of Helsinki (</a:t>
            </a:r>
            <a:r>
              <a:rPr lang="en-US" sz="1200" dirty="0">
                <a:latin typeface="Cambria" pitchFamily="18" charset="0"/>
                <a:hlinkClick r:id="rId3"/>
              </a:rPr>
              <a:t>https://www.wma.net/policies-post/wma-declaration-of-helsinki-ethical-principles-for-medical-research-involving-human-subjects/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pPr marL="800100" lvl="1" indent="-342900"/>
            <a:endParaRPr lang="en-US" sz="1200" dirty="0">
              <a:latin typeface="Cambria" pitchFamily="18" charset="0"/>
            </a:endParaRPr>
          </a:p>
          <a:p>
            <a:pPr marL="800100" lvl="1" indent="-342900"/>
            <a:r>
              <a:rPr lang="en-US" sz="1200" dirty="0">
                <a:latin typeface="Cambria" pitchFamily="18" charset="0"/>
              </a:rPr>
              <a:t>International Council for </a:t>
            </a:r>
            <a:r>
              <a:rPr lang="en-US" sz="1200" dirty="0" err="1">
                <a:latin typeface="Cambria" pitchFamily="18" charset="0"/>
              </a:rPr>
              <a:t>Harmonisation</a:t>
            </a:r>
            <a:r>
              <a:rPr lang="en-US" sz="1200" dirty="0">
                <a:latin typeface="Cambria" pitchFamily="18" charset="0"/>
              </a:rPr>
              <a:t> (</a:t>
            </a:r>
            <a:r>
              <a:rPr lang="en-US" sz="1200" dirty="0">
                <a:latin typeface="Cambria" pitchFamily="18" charset="0"/>
                <a:hlinkClick r:id="rId4"/>
              </a:rPr>
              <a:t>https://www.ich.org/page/ich-guidelines</a:t>
            </a:r>
            <a:r>
              <a:rPr lang="en-US" sz="1200" dirty="0">
                <a:latin typeface="Cambria" pitchFamily="18" charset="0"/>
              </a:rPr>
              <a:t>)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r>
              <a:rPr lang="en-US" sz="1400" b="1" dirty="0">
                <a:latin typeface="Cambria" pitchFamily="18" charset="0"/>
              </a:rPr>
              <a:t>GPP 2022 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800100" lvl="1" indent="-342900"/>
            <a:r>
              <a:rPr lang="en-US" sz="1200" dirty="0">
                <a:latin typeface="Cambria" pitchFamily="18" charset="0"/>
              </a:rPr>
              <a:t>Supports a larger framework of ethics and integrity</a:t>
            </a:r>
          </a:p>
          <a:p>
            <a:pPr marL="800100" lvl="1" indent="-342900"/>
            <a:endParaRPr lang="en-US" sz="1200" dirty="0">
              <a:latin typeface="Cambria" pitchFamily="18" charset="0"/>
            </a:endParaRPr>
          </a:p>
          <a:p>
            <a:pPr marL="800100" lvl="1" indent="-342900"/>
            <a:r>
              <a:rPr lang="en-US" sz="1200" dirty="0">
                <a:latin typeface="Cambria" pitchFamily="18" charset="0"/>
              </a:rPr>
              <a:t>Enables authors to be more ethical in publishing company-sponsored research</a:t>
            </a: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  <a:p>
            <a:pPr marL="342900" lvl="0" indent="-342900"/>
            <a:endParaRPr lang="en-US" sz="1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325690"/>
      </p:ext>
    </p:extLst>
  </p:cSld>
  <p:clrMapOvr>
    <a:masterClrMapping/>
  </p:clrMapOvr>
  <p:transition spd="slow" advTm="54389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488</Words>
  <Application>Microsoft Office PowerPoint</Application>
  <PresentationFormat>On-screen Show (16:9)</PresentationFormat>
  <Paragraphs>95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Afzaal</dc:creator>
  <cp:lastModifiedBy>A.S</cp:lastModifiedBy>
  <cp:revision>43</cp:revision>
  <dcterms:created xsi:type="dcterms:W3CDTF">2006-08-16T00:00:00Z</dcterms:created>
  <dcterms:modified xsi:type="dcterms:W3CDTF">2023-08-23T07:40:11Z</dcterms:modified>
</cp:coreProperties>
</file>